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37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128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2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41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694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61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90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689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90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83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913549-B8B3-4951-8629-CB21B09E5BB1}" type="datetimeFigureOut">
              <a:rPr lang="sk-SK" smtClean="0"/>
              <a:t>27.9.2022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DC7638-40FA-4846-9016-A9242639426E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Zelenina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Petronela </a:t>
            </a:r>
            <a:r>
              <a:rPr lang="sk-SK" dirty="0"/>
              <a:t>K</a:t>
            </a:r>
            <a:r>
              <a:rPr lang="sk-SK" dirty="0" smtClean="0"/>
              <a:t>meťová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64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27.9. sme si mali doniesť domácu zeleninu do školy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538248"/>
            <a:ext cx="4743569" cy="355767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25" y="2519817"/>
            <a:ext cx="4792717" cy="35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HneĎ</a:t>
            </a:r>
            <a:r>
              <a:rPr lang="sk-SK" dirty="0" smtClean="0"/>
              <a:t> na prvej hodine sme začali ozdobovať chlebíčky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6300" y="2884227"/>
            <a:ext cx="4022725" cy="3017043"/>
          </a:xfrm>
        </p:spPr>
      </p:pic>
    </p:spTree>
    <p:extLst>
      <p:ext uri="{BB962C8B-B14F-4D97-AF65-F5344CB8AC3E}">
        <p14:creationId xmlns:p14="http://schemas.microsoft.com/office/powerpoint/2010/main" val="32906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pár minút nám vzniklo toto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286" y="2789635"/>
            <a:ext cx="4022728" cy="301704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8916" y="2817278"/>
            <a:ext cx="3993931" cy="299544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51654" y="2816973"/>
            <a:ext cx="3991482" cy="29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Veľmi nám to chutilo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130" y="2712871"/>
            <a:ext cx="3895302" cy="292147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0769" y="2705219"/>
            <a:ext cx="3881757" cy="291131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0739" y="2727501"/>
            <a:ext cx="3856292" cy="28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urobili sme ich veľmi veľa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1" y="2307021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030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Ponúkli sme </a:t>
            </a:r>
            <a:r>
              <a:rPr lang="sk-SK" smtClean="0"/>
              <a:t>aj druhákov </a:t>
            </a:r>
            <a:r>
              <a:rPr lang="sk-SK" dirty="0" smtClean="0"/>
              <a:t>A TRETIAKOV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286000"/>
            <a:ext cx="4141076" cy="310580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69" y="2974428"/>
            <a:ext cx="5030952" cy="37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</TotalTime>
  <Words>43</Words>
  <Application>Microsoft Office PowerPoint</Application>
  <PresentationFormat>Širokouhlá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Integrál</vt:lpstr>
      <vt:lpstr>Zelenina</vt:lpstr>
      <vt:lpstr>27.9. sme si mali doniesť domácu zeleninu do školy</vt:lpstr>
      <vt:lpstr>HneĎ na prvej hodine sme začali ozdobovať chlebíčky</vt:lpstr>
      <vt:lpstr>O pár minút nám vzniklo toto</vt:lpstr>
      <vt:lpstr>Veľmi nám to chutilo</vt:lpstr>
      <vt:lpstr> urobili sme ich veľmi veľa</vt:lpstr>
      <vt:lpstr>Ponúkli sme aj druhákov A TRETIAKOV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Zelenina</dc:title>
  <dc:creator>Ziak</dc:creator>
  <cp:lastModifiedBy>Ziak</cp:lastModifiedBy>
  <cp:revision>3</cp:revision>
  <dcterms:created xsi:type="dcterms:W3CDTF">2022-09-27T10:28:24Z</dcterms:created>
  <dcterms:modified xsi:type="dcterms:W3CDTF">2022-09-27T10:47:55Z</dcterms:modified>
</cp:coreProperties>
</file>